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346" r:id="rId4"/>
    <p:sldId id="355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61" r:id="rId15"/>
    <p:sldId id="360" r:id="rId16"/>
    <p:sldId id="362" r:id="rId17"/>
    <p:sldId id="363" r:id="rId18"/>
    <p:sldId id="368" r:id="rId19"/>
    <p:sldId id="367" r:id="rId20"/>
    <p:sldId id="352" r:id="rId21"/>
    <p:sldId id="353" r:id="rId22"/>
    <p:sldId id="345" r:id="rId23"/>
    <p:sldId id="349" r:id="rId24"/>
    <p:sldId id="356" r:id="rId25"/>
    <p:sldId id="350" r:id="rId26"/>
    <p:sldId id="354" r:id="rId27"/>
    <p:sldId id="358" r:id="rId28"/>
    <p:sldId id="342" r:id="rId29"/>
    <p:sldId id="341" r:id="rId30"/>
    <p:sldId id="357" r:id="rId31"/>
    <p:sldId id="364" r:id="rId32"/>
    <p:sldId id="37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4" autoAdjust="0"/>
    <p:restoredTop sz="86380" autoAdjust="0"/>
  </p:normalViewPr>
  <p:slideViewPr>
    <p:cSldViewPr snapToGrid="0" snapToObjects="1">
      <p:cViewPr varScale="1">
        <p:scale>
          <a:sx n="89" d="100"/>
          <a:sy n="89" d="100"/>
        </p:scale>
        <p:origin x="-10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8/26/15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8/26/15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</a:t>
            </a:r>
            <a:r>
              <a:rPr lang="en-US" dirty="0" smtClean="0">
                <a:solidFill>
                  <a:schemeClr val="accent3"/>
                </a:solidFill>
              </a:rPr>
              <a:t>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</a:t>
            </a:r>
            <a:r>
              <a:rPr lang="en-US" sz="3200" dirty="0" smtClean="0"/>
              <a:t>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Analyze </a:t>
            </a:r>
            <a:r>
              <a:rPr lang="en-US" sz="3200" dirty="0" smtClean="0"/>
              <a:t>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</a:t>
            </a:r>
            <a:r>
              <a:rPr lang="en-US" sz="3200" dirty="0" smtClean="0"/>
              <a:t>line number(s</a:t>
            </a:r>
            <a:r>
              <a:rPr lang="en-US" sz="3200" dirty="0" smtClean="0"/>
              <a:t>)?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</a:t>
            </a:r>
            <a:r>
              <a:rPr lang="en-US" sz="3200" dirty="0" smtClean="0"/>
              <a:t>type </a:t>
            </a:r>
            <a:r>
              <a:rPr lang="en-US" sz="3200" dirty="0" smtClean="0"/>
              <a:t>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908025"/>
            <a:ext cx="8229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</a:t>
            </a:r>
            <a:r>
              <a:rPr lang="en-US" sz="3200" dirty="0" smtClean="0"/>
              <a:t>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assumptions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Different Debugging Strategies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587333"/>
            <a:ext cx="82295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</a:t>
            </a:r>
            <a:endParaRPr lang="en-US" sz="3200" dirty="0"/>
          </a:p>
          <a:p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s a breakpoint at the spot you wish to examine.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308"/>
            <a:ext cx="9860270" cy="49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 smtClean="0"/>
              <a:t>dev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spent </a:t>
            </a:r>
            <a:r>
              <a:rPr lang="en-US" dirty="0" smtClean="0"/>
              <a:t>DEBUGGING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1501406"/>
            <a:ext cx="8690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FYI: Helping peers </a:t>
            </a:r>
            <a:r>
              <a:rPr lang="en-US" sz="3200" dirty="0" smtClean="0"/>
              <a:t>== super great way to improve.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11797</TotalTime>
  <Words>836</Words>
  <Application>Microsoft Macintosh PowerPoint</Application>
  <PresentationFormat>On-screen Show (4:3)</PresentationFormat>
  <Paragraphs>193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Dev Bootcamp</vt:lpstr>
      <vt:lpstr>Debugging </vt:lpstr>
      <vt:lpstr>Topics Covered</vt:lpstr>
      <vt:lpstr>History</vt:lpstr>
      <vt:lpstr>Why you care</vt:lpstr>
      <vt:lpstr>Definitions:</vt:lpstr>
      <vt:lpstr>Gen Knowledge</vt:lpstr>
      <vt:lpstr>Error Messages</vt:lpstr>
      <vt:lpstr>Stack Trace</vt:lpstr>
      <vt:lpstr>Ruby Exception Classes</vt:lpstr>
      <vt:lpstr>Error Messages</vt:lpstr>
      <vt:lpstr>Error Messages</vt:lpstr>
      <vt:lpstr>Error Messages</vt:lpstr>
      <vt:lpstr>Error Messages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PRY#show-doc</vt:lpstr>
      <vt:lpstr>pry-byebug commands</vt:lpstr>
      <vt:lpstr>pry-byebug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148</cp:revision>
  <dcterms:created xsi:type="dcterms:W3CDTF">2014-01-28T03:04:51Z</dcterms:created>
  <dcterms:modified xsi:type="dcterms:W3CDTF">2015-08-26T08:11:58Z</dcterms:modified>
</cp:coreProperties>
</file>